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2BE6AE-0528-24C7-65CA-0B9C47C55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35B24E1-861C-B904-4FE1-3EC33D5A98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C52D41B-E205-2FEE-8CD0-8DD9A3D3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8DF3-672C-4C48-B7B7-3EDA2352CC13}" type="datetimeFigureOut">
              <a:rPr lang="el-GR" smtClean="0"/>
              <a:t>14/12/2025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E8405DB-7309-E98C-7F67-173F11EEA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195F8DA-E13E-1544-5BC3-EF046622D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BFC4-CD90-4E2F-8B8E-A789958D58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093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F9C23B-A41D-4364-F9CE-A6E7E4D42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0922369-C905-9566-E6DD-BCF6FD760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AF5AD55-3A89-55D9-6E1A-F62D23821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8DF3-672C-4C48-B7B7-3EDA2352CC13}" type="datetimeFigureOut">
              <a:rPr lang="el-GR" smtClean="0"/>
              <a:t>14/12/2025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5EAA2F0-EC93-A048-2516-7FCF4B121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A79D531-D938-BA47-8E60-F957C956F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BFC4-CD90-4E2F-8B8E-A789958D58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411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0B0D930-6883-1084-0E78-904830467D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FEF82DC-777A-82EC-3DBB-DEE5AC0AF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AF0451F-0E80-FD72-349E-30BF3B86A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8DF3-672C-4C48-B7B7-3EDA2352CC13}" type="datetimeFigureOut">
              <a:rPr lang="el-GR" smtClean="0"/>
              <a:t>14/12/2025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A8DD27A-B4F7-D2B9-0C5D-3B2A05012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037350B-589F-6344-DC11-488BA7526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BFC4-CD90-4E2F-8B8E-A789958D58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169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D0C0AE-1A11-4714-2EDA-979D86F86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57726E9-F1BF-4FD7-CEF4-7F197B1AB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F793578-5AE4-1B8A-D064-DDB027FAF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8DF3-672C-4C48-B7B7-3EDA2352CC13}" type="datetimeFigureOut">
              <a:rPr lang="el-GR" smtClean="0"/>
              <a:t>14/12/2025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0A89028-048E-BF0B-ED75-720707E75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C3506CE-785B-1B20-F817-3E197679D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BFC4-CD90-4E2F-8B8E-A789958D58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2701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EF4BB7-E8DA-A7DF-A88A-43E8D9245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8514CDA-6AEF-647A-CEE0-F298A7973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A52E01-0634-41C3-9E91-D222FBF78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8DF3-672C-4C48-B7B7-3EDA2352CC13}" type="datetimeFigureOut">
              <a:rPr lang="el-GR" smtClean="0"/>
              <a:t>14/12/2025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4AB0114-A7DD-5310-5532-28096F91C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447D519-761D-1136-24EC-3718D0A58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BFC4-CD90-4E2F-8B8E-A789958D58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1944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5C0045-EB9C-7BC7-CE52-68DF1E34E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0E7377-C1D8-DF64-4EDC-4B014D7F6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AA069D5-9576-7A70-CB08-D4CCFEBFC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0192A8E-019E-AB87-89EA-A05F4904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8DF3-672C-4C48-B7B7-3EDA2352CC13}" type="datetimeFigureOut">
              <a:rPr lang="el-GR" smtClean="0"/>
              <a:t>14/12/2025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F65A295-BD80-95B3-93F7-201384A9F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922ACB0-1F6B-3B98-32C9-B5B7AD03C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BFC4-CD90-4E2F-8B8E-A789958D58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689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D7F3AB-1357-3A2E-EA54-5C8036499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222FB5A-F92A-4D2D-A9DF-03987D369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0D2DE14-BF66-3D55-DDC5-A3A9180DB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F54BAFE-AD29-28EB-36F9-E3C1C3FE3C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2B10803-6177-82D9-399A-073953D519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8AB113D-BA15-4DDA-D1BF-A7F4EA4BE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8DF3-672C-4C48-B7B7-3EDA2352CC13}" type="datetimeFigureOut">
              <a:rPr lang="el-GR" smtClean="0"/>
              <a:t>14/12/2025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4E3411D-CDCC-FE3E-91CF-066CC8660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1428CEB3-8CAD-9256-9274-4B1F83531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BFC4-CD90-4E2F-8B8E-A789958D58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877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9D4422-21D5-7F0E-BB8E-2BD748DC0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6F8A3B4-4DDB-9BDD-7B8D-ACC3CE762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8DF3-672C-4C48-B7B7-3EDA2352CC13}" type="datetimeFigureOut">
              <a:rPr lang="el-GR" smtClean="0"/>
              <a:t>14/12/2025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42E4F6F-4EB3-8FDE-C232-6CF6D382D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CF903B5-1C4A-1AE3-96F3-6CB44BA6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BFC4-CD90-4E2F-8B8E-A789958D58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51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365F6A5-F27A-595A-8770-747317C55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8DF3-672C-4C48-B7B7-3EDA2352CC13}" type="datetimeFigureOut">
              <a:rPr lang="el-GR" smtClean="0"/>
              <a:t>14/12/2025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2D83A08-5673-3A3E-3521-E3D1C5699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14D3DE8-694C-F388-6465-B62DFBA9A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BFC4-CD90-4E2F-8B8E-A789958D58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2663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C66A48-529B-1999-5678-9F0491CE7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7343490-80CF-D75E-7E51-9A5B5D70F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BB665DF-B27E-58AF-7A7E-26063158A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7E9A43D-6E17-3709-2764-814C1200F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8DF3-672C-4C48-B7B7-3EDA2352CC13}" type="datetimeFigureOut">
              <a:rPr lang="el-GR" smtClean="0"/>
              <a:t>14/12/2025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4AECE4C-9267-3DC6-C575-3D936017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FCFB37F-535B-A43A-A442-5D390223F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BFC4-CD90-4E2F-8B8E-A789958D58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997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B175A5-4B50-D63B-8735-C6686C085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23CA13D5-9FC2-47CC-B339-31F922B61B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66DEB09-B9A5-CA7F-1B6B-AE8266B0F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5F66573-DCDD-77E3-485E-3EE78DCA5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8DF3-672C-4C48-B7B7-3EDA2352CC13}" type="datetimeFigureOut">
              <a:rPr lang="el-GR" smtClean="0"/>
              <a:t>14/12/2025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5135EA7-18E6-95B0-854B-316FD8947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D6EC8C4-C18D-3B95-536C-9EC2B520E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BFC4-CD90-4E2F-8B8E-A789958D58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59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08D93A4-6793-86A1-BEA0-DC27368F3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FBC0AE7-F94D-1EF4-6C91-9CE077C29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5DAEE2C-6924-A6D6-04A3-5D89772F12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0C8DF3-672C-4C48-B7B7-3EDA2352CC13}" type="datetimeFigureOut">
              <a:rPr lang="el-GR" smtClean="0"/>
              <a:t>14/12/2025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F4FEE71-1BE7-0D7E-9117-1CCD208F7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42518A0-792D-E3A2-2107-63497B174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A5BFC4-CD90-4E2F-8B8E-A789958D58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727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κείμενο, στιγμιότυπο οθόνης, γραμματοσειρά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9C6470E-0BEA-C597-F312-61E110930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0153"/>
          <a:stretch>
            <a:fillRect/>
          </a:stretch>
        </p:blipFill>
        <p:spPr>
          <a:xfrm>
            <a:off x="341874" y="1"/>
            <a:ext cx="11477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25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κείμενο, στιγμιότυπο οθόνης, γραμματοσειρά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328AA98-1443-44AD-62F9-8091F5F4E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" t="39983" r="5534" b="26683"/>
          <a:stretch>
            <a:fillRect/>
          </a:stretch>
        </p:blipFill>
        <p:spPr>
          <a:xfrm>
            <a:off x="481519" y="254159"/>
            <a:ext cx="11228962" cy="63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4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0F12D-7247-6AC7-E89F-92E741D81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γραμματοσειρά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61F2972A-5763-DA05-D141-9E66B7A90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" t="72908" r="6749"/>
          <a:stretch>
            <a:fillRect/>
          </a:stretch>
        </p:blipFill>
        <p:spPr>
          <a:xfrm>
            <a:off x="0" y="729575"/>
            <a:ext cx="12212232" cy="566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0250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Ευρεία οθόνη</PresentationFormat>
  <Paragraphs>0</Paragraphs>
  <Slides>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Θέμα του Office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printshot</dc:creator>
  <cp:lastModifiedBy>printshot</cp:lastModifiedBy>
  <cp:revision>1</cp:revision>
  <dcterms:created xsi:type="dcterms:W3CDTF">2025-12-14T12:52:37Z</dcterms:created>
  <dcterms:modified xsi:type="dcterms:W3CDTF">2025-12-14T12:57:44Z</dcterms:modified>
</cp:coreProperties>
</file>